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8670B-E166-4C09-B447-0D4A4BA3E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367DEE-FF1C-4C1D-8CAB-85078C598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50BE11-F4C3-40CB-8445-6CF3217D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42DF44-D74D-402A-9873-8B5F52E1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643AFD-0A21-40AA-9E44-850309A3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668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117A8-2C97-469F-9947-400532D1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3B047C-3969-4658-AFA1-DB852CD9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C385B7-A5AB-4DB0-85DD-F997466A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55DD6-9EFC-4C4C-AF17-BDBB33DC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B1502-EEE2-4FF9-909E-C98D93F9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57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290757-F2CB-4882-9E03-708353B1A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4428CC-0B92-4519-961C-5EB1B4926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48AB83-08DF-4100-BAA8-0D4E2AAB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87D4B3-AEDE-4D2D-BC85-3DF299F9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149356-8512-433A-B2D1-A478C0FA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786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DFBEF-8972-49C3-9ED9-382C2D8C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2C46AD-43B7-468F-992D-4D4209324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4FBE7A-3437-4697-83DF-48FAEA23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A5713-A34C-44CD-94B1-BA113315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D49900-FC01-4229-BBA4-5A8022D1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427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7EE09-549B-49A0-80B8-F19536BE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41FB7-896E-4EE0-A15C-1EC55E118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C4B9-73BF-4D06-BAF4-3E309492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4826E-A774-48A1-99D2-E5B9E6D2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17324D-8A51-4B1C-9A6D-49814144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84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47158-6D58-488F-82D4-8450043C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830A65-02ED-4A95-85F5-6B40765AB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205DE6-389C-4528-8F42-B5D95BE0D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C23F1E-F111-490D-9BB9-9DC349B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F984F-C0EC-48B5-B669-28A08D8E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F6F438-3646-45CF-BBE7-15CAFE7A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565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1CBEB-91FE-4E7A-AE6A-4B0287DA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417033-72FD-4C9C-A761-B105169D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DFC799-68AF-4D23-BE3F-7F3C2A5C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89D6F6-8532-456E-9562-2375E2887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F653E5-6C33-4CDF-8BBD-307C57040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AC5432-7BC6-4C2B-AACE-9A9EC91C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B2713C-1CEA-49C4-AAE4-1A6C5264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1241EF-F084-4103-9B11-C783D056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3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126C4-33D5-48EF-9206-0B51EA75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9F3CC74-BB5D-4F7C-B138-0DCDEBF2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E9D4970-19E4-4CAA-B15D-7F1842C2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FA7A19-640C-4B3E-9372-58D43056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05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EA4254-AFCE-4063-9597-5A256E92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8B832F-158B-4F6C-BEB0-820FC4F6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0459FD-FC05-412D-A584-AA783A6D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0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5ED56-E4E1-4AC4-AFA5-C8727C4C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FE0B0D-5C65-41DC-BA2C-101CA193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9F0EA3-DE00-49C4-81F8-24F4496FB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96E7B9-FBDD-42F3-94C5-1BB666E1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5CD14C-F266-405B-A914-02FA803B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12639A-1978-4110-A3C4-AFFD5C35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66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08944-4946-4129-8064-0337DCAB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AD5AC1-8014-4111-87CB-AF8A09A6F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8290C-9531-4D2F-AEB9-5A35C297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74DF94-BDA9-46A4-BA58-882ED2CE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378B91-7F19-4CAE-8926-82E67633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5304C8-D814-4D7F-8C53-2F4A024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06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E074A00-B97D-4C43-8076-7C8092A6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A7C8D-96B6-4A62-BB99-E51F2F93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E5589-2069-400E-A915-35BBBA892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2AB31-D6DB-43A3-B057-E77B1413FAB4}" type="datetimeFigureOut">
              <a:rPr lang="es-ES" smtClean="0"/>
              <a:t>06/09/2019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EC439-082F-4F4C-871E-187EE9D98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24460A-52F1-44FC-B594-3C7D50585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02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76185EA-BA45-4FD8-A141-B1D961F18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0" t="40115" r="17010" b="10977"/>
          <a:stretch/>
        </p:blipFill>
        <p:spPr>
          <a:xfrm>
            <a:off x="2967135" y="1875453"/>
            <a:ext cx="5486400" cy="3526972"/>
          </a:xfrm>
          <a:prstGeom prst="rect">
            <a:avLst/>
          </a:prstGeom>
        </p:spPr>
      </p:pic>
      <p:sp>
        <p:nvSpPr>
          <p:cNvPr id="6" name="Cerrar corchete 5">
            <a:extLst>
              <a:ext uri="{FF2B5EF4-FFF2-40B4-BE49-F238E27FC236}">
                <a16:creationId xmlns:a16="http://schemas.microsoft.com/office/drawing/2014/main" id="{39C1CA9D-B4B6-4FA9-A884-3EB927BC2678}"/>
              </a:ext>
            </a:extLst>
          </p:cNvPr>
          <p:cNvSpPr/>
          <p:nvPr/>
        </p:nvSpPr>
        <p:spPr>
          <a:xfrm rot="16200000">
            <a:off x="4344580" y="829015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1866C4-81DA-4660-85B6-FD9D00890C92}"/>
              </a:ext>
            </a:extLst>
          </p:cNvPr>
          <p:cNvSpPr txBox="1"/>
          <p:nvPr/>
        </p:nvSpPr>
        <p:spPr>
          <a:xfrm>
            <a:off x="4200635" y="112333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08C3A4-50CC-4836-9527-1DAEE6931243}"/>
              </a:ext>
            </a:extLst>
          </p:cNvPr>
          <p:cNvSpPr txBox="1"/>
          <p:nvPr/>
        </p:nvSpPr>
        <p:spPr>
          <a:xfrm>
            <a:off x="3622090" y="15591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939287-6A6C-475B-AC57-596B69DEBAB7}"/>
              </a:ext>
            </a:extLst>
          </p:cNvPr>
          <p:cNvSpPr txBox="1"/>
          <p:nvPr/>
        </p:nvSpPr>
        <p:spPr>
          <a:xfrm>
            <a:off x="4122548" y="15647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841619-367C-4607-BD3B-E6B00E574602}"/>
              </a:ext>
            </a:extLst>
          </p:cNvPr>
          <p:cNvSpPr txBox="1"/>
          <p:nvPr/>
        </p:nvSpPr>
        <p:spPr>
          <a:xfrm>
            <a:off x="4666025" y="155634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1" name="Cerrar corchete 10">
            <a:extLst>
              <a:ext uri="{FF2B5EF4-FFF2-40B4-BE49-F238E27FC236}">
                <a16:creationId xmlns:a16="http://schemas.microsoft.com/office/drawing/2014/main" id="{3E4C8EF0-870B-48DB-8376-DBC23E820F4D}"/>
              </a:ext>
            </a:extLst>
          </p:cNvPr>
          <p:cNvSpPr/>
          <p:nvPr/>
        </p:nvSpPr>
        <p:spPr>
          <a:xfrm rot="16200000">
            <a:off x="5859578" y="842426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539CF9-0C9C-4190-8C48-907E38CDBA0E}"/>
              </a:ext>
            </a:extLst>
          </p:cNvPr>
          <p:cNvSpPr txBox="1"/>
          <p:nvPr/>
        </p:nvSpPr>
        <p:spPr>
          <a:xfrm>
            <a:off x="5568700" y="113996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2C8F7A-FF02-4FBC-8E22-814C80766D93}"/>
              </a:ext>
            </a:extLst>
          </p:cNvPr>
          <p:cNvSpPr txBox="1"/>
          <p:nvPr/>
        </p:nvSpPr>
        <p:spPr>
          <a:xfrm>
            <a:off x="5137088" y="157256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458E55-B5C0-468B-8721-36E06707904B}"/>
              </a:ext>
            </a:extLst>
          </p:cNvPr>
          <p:cNvSpPr txBox="1"/>
          <p:nvPr/>
        </p:nvSpPr>
        <p:spPr>
          <a:xfrm>
            <a:off x="5637546" y="157812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FFA792-EA19-4520-877F-9138DD9E918F}"/>
              </a:ext>
            </a:extLst>
          </p:cNvPr>
          <p:cNvSpPr txBox="1"/>
          <p:nvPr/>
        </p:nvSpPr>
        <p:spPr>
          <a:xfrm>
            <a:off x="6181023" y="156975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6" name="Cerrar corchete 15">
            <a:extLst>
              <a:ext uri="{FF2B5EF4-FFF2-40B4-BE49-F238E27FC236}">
                <a16:creationId xmlns:a16="http://schemas.microsoft.com/office/drawing/2014/main" id="{8C70F4C0-FC5C-42FC-86C1-52F5BD1F04A2}"/>
              </a:ext>
            </a:extLst>
          </p:cNvPr>
          <p:cNvSpPr/>
          <p:nvPr/>
        </p:nvSpPr>
        <p:spPr>
          <a:xfrm rot="16200000">
            <a:off x="7457815" y="845238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2C9682F-87A5-43E3-9197-A92AF6E0BCD3}"/>
              </a:ext>
            </a:extLst>
          </p:cNvPr>
          <p:cNvSpPr txBox="1"/>
          <p:nvPr/>
        </p:nvSpPr>
        <p:spPr>
          <a:xfrm>
            <a:off x="7289861" y="116586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6C4FB64-A372-4DFD-A60B-086FFCC06BCD}"/>
              </a:ext>
            </a:extLst>
          </p:cNvPr>
          <p:cNvSpPr txBox="1"/>
          <p:nvPr/>
        </p:nvSpPr>
        <p:spPr>
          <a:xfrm>
            <a:off x="6735325" y="15753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91005F-02B2-41CC-88B0-4049F750FD52}"/>
              </a:ext>
            </a:extLst>
          </p:cNvPr>
          <p:cNvSpPr txBox="1"/>
          <p:nvPr/>
        </p:nvSpPr>
        <p:spPr>
          <a:xfrm>
            <a:off x="7235783" y="158094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A449F3-5F85-47A5-AFF8-2355787967BF}"/>
              </a:ext>
            </a:extLst>
          </p:cNvPr>
          <p:cNvSpPr txBox="1"/>
          <p:nvPr/>
        </p:nvSpPr>
        <p:spPr>
          <a:xfrm>
            <a:off x="7779260" y="157256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51E81D-1EF0-454F-8E57-3E42E0EAEBC3}"/>
              </a:ext>
            </a:extLst>
          </p:cNvPr>
          <p:cNvSpPr/>
          <p:nvPr/>
        </p:nvSpPr>
        <p:spPr>
          <a:xfrm>
            <a:off x="3551068" y="2938509"/>
            <a:ext cx="1655490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9A5B9BF-9672-41EF-9415-EA445658DA9B}"/>
              </a:ext>
            </a:extLst>
          </p:cNvPr>
          <p:cNvSpPr/>
          <p:nvPr/>
        </p:nvSpPr>
        <p:spPr>
          <a:xfrm>
            <a:off x="5206558" y="3066474"/>
            <a:ext cx="1528767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7943037-9A55-4741-AC49-3E3DFF0CC4EC}"/>
              </a:ext>
            </a:extLst>
          </p:cNvPr>
          <p:cNvSpPr/>
          <p:nvPr/>
        </p:nvSpPr>
        <p:spPr>
          <a:xfrm>
            <a:off x="6735325" y="3063662"/>
            <a:ext cx="1655490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C1A919E-A3CF-4A02-8ADA-3D6D4E0EC126}"/>
              </a:ext>
            </a:extLst>
          </p:cNvPr>
          <p:cNvSpPr/>
          <p:nvPr/>
        </p:nvSpPr>
        <p:spPr>
          <a:xfrm>
            <a:off x="5268704" y="3804800"/>
            <a:ext cx="1466621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4B78F89-3E89-41AB-9260-C345ACCA5428}"/>
              </a:ext>
            </a:extLst>
          </p:cNvPr>
          <p:cNvSpPr/>
          <p:nvPr/>
        </p:nvSpPr>
        <p:spPr>
          <a:xfrm>
            <a:off x="6741665" y="3804800"/>
            <a:ext cx="1578128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B14355A-12D9-4FD1-88C3-925FAD7B33CA}"/>
              </a:ext>
            </a:extLst>
          </p:cNvPr>
          <p:cNvSpPr/>
          <p:nvPr/>
        </p:nvSpPr>
        <p:spPr>
          <a:xfrm>
            <a:off x="3480047" y="3797402"/>
            <a:ext cx="1785487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8CFE21B-D03B-4413-8B65-F8A62DECD22E}"/>
              </a:ext>
            </a:extLst>
          </p:cNvPr>
          <p:cNvSpPr/>
          <p:nvPr/>
        </p:nvSpPr>
        <p:spPr>
          <a:xfrm rot="10800000">
            <a:off x="8628771" y="3055650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6B44AC-938D-44EE-B3B9-ABFB70332412}"/>
              </a:ext>
            </a:extLst>
          </p:cNvPr>
          <p:cNvSpPr txBox="1"/>
          <p:nvPr/>
        </p:nvSpPr>
        <p:spPr>
          <a:xfrm>
            <a:off x="9175468" y="299971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INSR</a:t>
            </a:r>
            <a:r>
              <a:rPr lang="el-GR" dirty="0"/>
              <a:t>β</a:t>
            </a:r>
            <a:endParaRPr lang="es-ES" dirty="0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193ABDB6-9F91-4B12-A303-AB3ADE327C51}"/>
              </a:ext>
            </a:extLst>
          </p:cNvPr>
          <p:cNvSpPr/>
          <p:nvPr/>
        </p:nvSpPr>
        <p:spPr>
          <a:xfrm rot="10800000">
            <a:off x="8628771" y="3819881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967DDFC-FE98-4392-9091-29258FD78233}"/>
              </a:ext>
            </a:extLst>
          </p:cNvPr>
          <p:cNvSpPr txBox="1"/>
          <p:nvPr/>
        </p:nvSpPr>
        <p:spPr>
          <a:xfrm>
            <a:off x="9175468" y="37639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hnRNPK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616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825D2FA4-1FD3-430B-8495-FBE000B2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t="40574" r="16426" b="10242"/>
          <a:stretch/>
        </p:blipFill>
        <p:spPr>
          <a:xfrm>
            <a:off x="2987882" y="1958121"/>
            <a:ext cx="5486400" cy="3494952"/>
          </a:xfrm>
          <a:prstGeom prst="rect">
            <a:avLst/>
          </a:prstGeom>
        </p:spPr>
      </p:pic>
      <p:sp>
        <p:nvSpPr>
          <p:cNvPr id="6" name="Cerrar corchete 5">
            <a:extLst>
              <a:ext uri="{FF2B5EF4-FFF2-40B4-BE49-F238E27FC236}">
                <a16:creationId xmlns:a16="http://schemas.microsoft.com/office/drawing/2014/main" id="{39C1CA9D-B4B6-4FA9-A884-3EB927BC2678}"/>
              </a:ext>
            </a:extLst>
          </p:cNvPr>
          <p:cNvSpPr/>
          <p:nvPr/>
        </p:nvSpPr>
        <p:spPr>
          <a:xfrm rot="16200000">
            <a:off x="4344580" y="829015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1866C4-81DA-4660-85B6-FD9D00890C92}"/>
              </a:ext>
            </a:extLst>
          </p:cNvPr>
          <p:cNvSpPr txBox="1"/>
          <p:nvPr/>
        </p:nvSpPr>
        <p:spPr>
          <a:xfrm>
            <a:off x="4200635" y="112333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08C3A4-50CC-4836-9527-1DAEE6931243}"/>
              </a:ext>
            </a:extLst>
          </p:cNvPr>
          <p:cNvSpPr txBox="1"/>
          <p:nvPr/>
        </p:nvSpPr>
        <p:spPr>
          <a:xfrm>
            <a:off x="3622090" y="15591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939287-6A6C-475B-AC57-596B69DEBAB7}"/>
              </a:ext>
            </a:extLst>
          </p:cNvPr>
          <p:cNvSpPr txBox="1"/>
          <p:nvPr/>
        </p:nvSpPr>
        <p:spPr>
          <a:xfrm>
            <a:off x="4122548" y="15647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841619-367C-4607-BD3B-E6B00E574602}"/>
              </a:ext>
            </a:extLst>
          </p:cNvPr>
          <p:cNvSpPr txBox="1"/>
          <p:nvPr/>
        </p:nvSpPr>
        <p:spPr>
          <a:xfrm>
            <a:off x="4666025" y="155634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1" name="Cerrar corchete 10">
            <a:extLst>
              <a:ext uri="{FF2B5EF4-FFF2-40B4-BE49-F238E27FC236}">
                <a16:creationId xmlns:a16="http://schemas.microsoft.com/office/drawing/2014/main" id="{3E4C8EF0-870B-48DB-8376-DBC23E820F4D}"/>
              </a:ext>
            </a:extLst>
          </p:cNvPr>
          <p:cNvSpPr/>
          <p:nvPr/>
        </p:nvSpPr>
        <p:spPr>
          <a:xfrm rot="16200000">
            <a:off x="5859578" y="842426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539CF9-0C9C-4190-8C48-907E38CDBA0E}"/>
              </a:ext>
            </a:extLst>
          </p:cNvPr>
          <p:cNvSpPr txBox="1"/>
          <p:nvPr/>
        </p:nvSpPr>
        <p:spPr>
          <a:xfrm>
            <a:off x="5568700" y="113996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2C8F7A-FF02-4FBC-8E22-814C80766D93}"/>
              </a:ext>
            </a:extLst>
          </p:cNvPr>
          <p:cNvSpPr txBox="1"/>
          <p:nvPr/>
        </p:nvSpPr>
        <p:spPr>
          <a:xfrm>
            <a:off x="5137088" y="157256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458E55-B5C0-468B-8721-36E06707904B}"/>
              </a:ext>
            </a:extLst>
          </p:cNvPr>
          <p:cNvSpPr txBox="1"/>
          <p:nvPr/>
        </p:nvSpPr>
        <p:spPr>
          <a:xfrm>
            <a:off x="5637546" y="157812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FFA792-EA19-4520-877F-9138DD9E918F}"/>
              </a:ext>
            </a:extLst>
          </p:cNvPr>
          <p:cNvSpPr txBox="1"/>
          <p:nvPr/>
        </p:nvSpPr>
        <p:spPr>
          <a:xfrm>
            <a:off x="6181023" y="156975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6" name="Cerrar corchete 15">
            <a:extLst>
              <a:ext uri="{FF2B5EF4-FFF2-40B4-BE49-F238E27FC236}">
                <a16:creationId xmlns:a16="http://schemas.microsoft.com/office/drawing/2014/main" id="{8C70F4C0-FC5C-42FC-86C1-52F5BD1F04A2}"/>
              </a:ext>
            </a:extLst>
          </p:cNvPr>
          <p:cNvSpPr/>
          <p:nvPr/>
        </p:nvSpPr>
        <p:spPr>
          <a:xfrm rot="16200000">
            <a:off x="7457815" y="845238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2C9682F-87A5-43E3-9197-A92AF6E0BCD3}"/>
              </a:ext>
            </a:extLst>
          </p:cNvPr>
          <p:cNvSpPr txBox="1"/>
          <p:nvPr/>
        </p:nvSpPr>
        <p:spPr>
          <a:xfrm>
            <a:off x="7289861" y="116586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6C4FB64-A372-4DFD-A60B-086FFCC06BCD}"/>
              </a:ext>
            </a:extLst>
          </p:cNvPr>
          <p:cNvSpPr txBox="1"/>
          <p:nvPr/>
        </p:nvSpPr>
        <p:spPr>
          <a:xfrm>
            <a:off x="6735325" y="15753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91005F-02B2-41CC-88B0-4049F750FD52}"/>
              </a:ext>
            </a:extLst>
          </p:cNvPr>
          <p:cNvSpPr txBox="1"/>
          <p:nvPr/>
        </p:nvSpPr>
        <p:spPr>
          <a:xfrm>
            <a:off x="7235783" y="158094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A449F3-5F85-47A5-AFF8-2355787967BF}"/>
              </a:ext>
            </a:extLst>
          </p:cNvPr>
          <p:cNvSpPr txBox="1"/>
          <p:nvPr/>
        </p:nvSpPr>
        <p:spPr>
          <a:xfrm>
            <a:off x="7779260" y="157256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51E81D-1EF0-454F-8E57-3E42E0EAEBC3}"/>
              </a:ext>
            </a:extLst>
          </p:cNvPr>
          <p:cNvSpPr/>
          <p:nvPr/>
        </p:nvSpPr>
        <p:spPr>
          <a:xfrm>
            <a:off x="3586578" y="2938509"/>
            <a:ext cx="1619979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9A5B9BF-9672-41EF-9415-EA445658DA9B}"/>
              </a:ext>
            </a:extLst>
          </p:cNvPr>
          <p:cNvSpPr/>
          <p:nvPr/>
        </p:nvSpPr>
        <p:spPr>
          <a:xfrm>
            <a:off x="5265534" y="3101986"/>
            <a:ext cx="1469791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7943037-9A55-4741-AC49-3E3DFF0CC4EC}"/>
              </a:ext>
            </a:extLst>
          </p:cNvPr>
          <p:cNvSpPr/>
          <p:nvPr/>
        </p:nvSpPr>
        <p:spPr>
          <a:xfrm>
            <a:off x="6735325" y="3099174"/>
            <a:ext cx="1578128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C1A919E-A3CF-4A02-8ADA-3D6D4E0EC126}"/>
              </a:ext>
            </a:extLst>
          </p:cNvPr>
          <p:cNvSpPr/>
          <p:nvPr/>
        </p:nvSpPr>
        <p:spPr>
          <a:xfrm>
            <a:off x="5338543" y="3822556"/>
            <a:ext cx="1404000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4B78F89-3E89-41AB-9260-C345ACCA5428}"/>
              </a:ext>
            </a:extLst>
          </p:cNvPr>
          <p:cNvSpPr/>
          <p:nvPr/>
        </p:nvSpPr>
        <p:spPr>
          <a:xfrm>
            <a:off x="6741665" y="3822556"/>
            <a:ext cx="1578128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B14355A-12D9-4FD1-88C3-925FAD7B33CA}"/>
              </a:ext>
            </a:extLst>
          </p:cNvPr>
          <p:cNvSpPr/>
          <p:nvPr/>
        </p:nvSpPr>
        <p:spPr>
          <a:xfrm>
            <a:off x="3506681" y="3824036"/>
            <a:ext cx="1782317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8CFE21B-D03B-4413-8B65-F8A62DECD22E}"/>
              </a:ext>
            </a:extLst>
          </p:cNvPr>
          <p:cNvSpPr/>
          <p:nvPr/>
        </p:nvSpPr>
        <p:spPr>
          <a:xfrm rot="10800000">
            <a:off x="8628771" y="3055650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6B44AC-938D-44EE-B3B9-ABFB70332412}"/>
              </a:ext>
            </a:extLst>
          </p:cNvPr>
          <p:cNvSpPr txBox="1"/>
          <p:nvPr/>
        </p:nvSpPr>
        <p:spPr>
          <a:xfrm>
            <a:off x="9175468" y="299971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INSR</a:t>
            </a:r>
            <a:r>
              <a:rPr lang="el-GR" dirty="0"/>
              <a:t>β</a:t>
            </a:r>
            <a:endParaRPr lang="es-ES" dirty="0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193ABDB6-9F91-4B12-A303-AB3ADE327C51}"/>
              </a:ext>
            </a:extLst>
          </p:cNvPr>
          <p:cNvSpPr/>
          <p:nvPr/>
        </p:nvSpPr>
        <p:spPr>
          <a:xfrm rot="10800000">
            <a:off x="8628771" y="3819881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967DDFC-FE98-4392-9091-29258FD78233}"/>
              </a:ext>
            </a:extLst>
          </p:cNvPr>
          <p:cNvSpPr txBox="1"/>
          <p:nvPr/>
        </p:nvSpPr>
        <p:spPr>
          <a:xfrm>
            <a:off x="9175468" y="37639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hnRNPK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39934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30</Words>
  <Application>Microsoft Office PowerPoint</Application>
  <PresentationFormat>Panorámica</PresentationFormat>
  <Paragraphs>28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Torrecilla Parra</dc:creator>
  <cp:lastModifiedBy>Marta Torrecilla Parra</cp:lastModifiedBy>
  <cp:revision>2</cp:revision>
  <dcterms:created xsi:type="dcterms:W3CDTF">2019-09-06T11:12:16Z</dcterms:created>
  <dcterms:modified xsi:type="dcterms:W3CDTF">2019-09-06T11:27:33Z</dcterms:modified>
</cp:coreProperties>
</file>